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B2B2B2"/>
    <a:srgbClr val="CCFF99"/>
    <a:srgbClr val="99FF99"/>
    <a:srgbClr val="FFCC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0ABD55-0A03-479C-B643-F6CE45821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9A5FDF-7F07-4B36-98C5-5F7C74F22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F4DD5D-51CB-4C37-BDB3-EE93A45A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287A-0B9B-4E1C-8487-45E5D8F86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8C6B79-2BE1-419B-A2B2-ADD12218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33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C29C3-E614-47F1-BA14-306D9FDA3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18FD36-8DDA-41F6-8005-79584C6C7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BDAA9F-5525-4DFF-BC48-C8D32DCB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059F22-615A-4DC7-8924-A27589A2B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DBCA08-9EA1-4B81-9F58-A1FCE867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64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D019D5-8D89-448F-9B62-C5E029ED9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5DDFBF-E909-4C8D-AF38-EF7A40761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AC0C52-DEB0-47E0-816E-E03E3615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A13B2F-150B-4353-B1B9-4F32EC9D1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25C32F-5D49-466C-87B2-A5E4B7B5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26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EDF6FF-C29A-402F-8B68-A7EC9304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F3F16F-D15F-4A7A-B317-283963BF7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A60C88-E15F-474D-8065-95C01173D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86BA87-9796-47A6-9CCC-F47685A9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23BBCC-8ED1-4992-A95F-172645EE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2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11C62D-3843-4B96-B529-82639E4B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A33FB5-BC94-4312-9224-772D13373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A0801A-44AB-40BF-B1F1-2E7F4E2B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1DC31-C501-4D3D-892B-79AB0E7E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3E7D15-C443-4994-A67F-D5415C9C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4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12CCA-E4E8-4D83-9290-12624D13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65C0BD-6C57-4F36-BB10-333E9DA6B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509CD6-9311-4057-A475-7BE65050C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63374E-195F-4B44-A5CA-07E6535F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3A29A7-7E60-44CE-BAFB-F4BECD44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8827A1-7CE2-4FCA-BECE-012AF926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61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C9C08-165E-4AEB-8E9E-FB00C60EC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9C0F37-9B87-4DE1-81F4-986E26600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36F737-F315-4415-952E-98DD08FCF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9C3AAB-44CA-433F-B00E-A464A3A53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A9639EF-4E53-45CA-841B-8951E1969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01E6FD-0EC1-4292-AE24-101E023A2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9B7BA8-8550-47E3-9889-EA1236AA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0DC4E5-0295-4D3D-9C4B-8C2727D5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76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26339A-48D1-42CC-A961-308E8BE9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6C1286-877D-4D1F-BE09-6853D4A6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0F6783-7B06-438A-99B0-928B94AB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864105-7EF0-415E-AB58-3B12A4EA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08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31A77E-2682-403D-AD4B-B3B1C80C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75B6FD-7BA7-45A1-B4A1-D7B0BBCD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4027E8-E475-4D1D-8A68-1FE31E9F5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71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180998-61CB-48CA-AB25-8C947ADA4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D4E62F-8025-4CC7-823B-C0BB240C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9BAEEB-005E-4E54-9CB3-D385E4444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20A08B-FB39-4538-9C3A-1D654206E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CBC5E7-DD23-4F90-9F74-E84311EB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922F08-4C83-4D3D-804D-DD79A7734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16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569281-932D-4265-BA95-8C148C9C0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D14C69-C6D9-4477-ACA3-5C6B22E6D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791E7B-EB2F-48AB-BD82-F8084A6A7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B1908F-66E6-44D2-8CD6-DE654117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70C68D-2599-4345-A171-DD3088F7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771C20-94BD-4D51-BCD6-358FA0FB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49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F3FD086-BCC1-4024-BDC7-0FBB122E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B1F108-139A-4C45-9392-B355449F7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29E772-6D02-4CBB-B000-A169D0857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452E0-3E96-4176-A232-951B5907C136}" type="datetimeFigureOut">
              <a:rPr lang="fr-FR" smtClean="0"/>
              <a:t>10/05/2020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0ECD72-FE52-4595-B853-D10116D7D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B4DAF1-7FA0-48FD-BB32-D1BEB9810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3B5D-837A-449B-B5CF-5BE74AA12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86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5.emf"/><Relationship Id="rId7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17A03B-B730-4B26-A410-58702CF0D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B050"/>
                </a:solidFill>
                <a:latin typeface="Comic Sans MS" panose="030F0702030302020204" pitchFamily="66" charset="0"/>
              </a:rPr>
              <a:t>Comment distinguer un animal, un végétal et un minéral?</a:t>
            </a:r>
          </a:p>
        </p:txBody>
      </p:sp>
    </p:spTree>
    <p:extLst>
      <p:ext uri="{BB962C8B-B14F-4D97-AF65-F5344CB8AC3E}">
        <p14:creationId xmlns:p14="http://schemas.microsoft.com/office/powerpoint/2010/main" val="2522929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9C905BE-5267-402F-B8F8-E4F93FD99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152593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99068513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0083827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198751563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375923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690766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respire pas.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821072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849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30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524F7C8-08FB-43FC-992B-3ACA17853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22112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76961418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21146536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483952300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56703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91945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Pour grandir, un animal a besoin d’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eau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/>
                        <a:t>et 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doit se nourrir d’autres êtres vivants (animaux ou végétaux).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Pour grandir, un végétal a besoin de </a:t>
                      </a:r>
                      <a:r>
                        <a:rPr lang="fr-FR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lumière et d’eau</a:t>
                      </a:r>
                      <a:r>
                        <a:rPr lang="fr-FR" u="sng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dirty="0">
                        <a:solidFill>
                          <a:srgbClr val="99FF99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respire pas.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97949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481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63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524F7C8-08FB-43FC-992B-3ACA17853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913915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76961418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21146536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483952300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56703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91945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Pour grandir, un animal a besoin d’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eau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/>
                        <a:t>et 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doit se nourrir d’autres êtres vivants (animaux ou végétaux).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Pour grandir, un végétal a besoin de </a:t>
                      </a:r>
                      <a:r>
                        <a:rPr lang="fr-FR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lumière et d’eau</a:t>
                      </a:r>
                      <a:r>
                        <a:rPr lang="fr-FR" u="sng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dirty="0">
                        <a:solidFill>
                          <a:srgbClr val="99FF99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respire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grandit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se nourrit pas.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97949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481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423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524F7C8-08FB-43FC-992B-3ACA17853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995409"/>
              </p:ext>
            </p:extLst>
          </p:nvPr>
        </p:nvGraphicFramePr>
        <p:xfrm>
          <a:off x="914400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76961418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21146536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483952300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56703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91945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Pour grandir, un animal a besoin d’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eau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/>
                        <a:t>et 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doit se nourrir d’autres êtres vivants (animaux ou végétaux).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Pour grandir, un végétal a besoin de </a:t>
                      </a:r>
                      <a:r>
                        <a:rPr lang="fr-FR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lumière et d’eau</a:t>
                      </a:r>
                      <a:r>
                        <a:rPr lang="fr-FR" u="sng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dirty="0">
                        <a:solidFill>
                          <a:srgbClr val="99FF99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respire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grandit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se nourrit pas.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/>
                        <a:t>Il se crée dans la nature: </a:t>
                      </a:r>
                      <a:r>
                        <a:rPr lang="fr-FR" b="1" u="sng" dirty="0"/>
                        <a:t>c’est un élément naturel</a:t>
                      </a:r>
                      <a:r>
                        <a:rPr lang="fr-FR" dirty="0"/>
                        <a:t>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97949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481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179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BE149A1-A093-4EC2-8F17-DDDB57645B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417952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92246290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4400456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710484741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49423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57759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Pour grandir, un animal a besoin d’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eau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/>
                        <a:t>et 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doit se nourrir d’autres êtres vivants (animaux ou végétaux).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Pour grandir, un végétal a besoin de </a:t>
                      </a:r>
                      <a:r>
                        <a:rPr lang="fr-FR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lumière et d’eau</a:t>
                      </a:r>
                      <a:r>
                        <a:rPr lang="fr-FR" u="sng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dirty="0">
                        <a:solidFill>
                          <a:srgbClr val="99FF99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respire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grandit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se nourrit pas.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/>
                        <a:t>Il se crée dans la nature: </a:t>
                      </a:r>
                      <a:r>
                        <a:rPr lang="fr-FR" b="1" u="sng" dirty="0"/>
                        <a:t>c’est un élément naturel</a:t>
                      </a:r>
                      <a:r>
                        <a:rPr lang="fr-FR" dirty="0"/>
                        <a:t>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16734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DES EXEMPLES: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DES EXEMPLES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dirty="0"/>
                        <a:t>DES EXEMPLES: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775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36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566BDEC-1A6F-4786-ABF7-A098F5FB32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267429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5435338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57419788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366827542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871930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53414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Pour grandir, un animal a besoin d’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eau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/>
                        <a:t>et 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doit se nourrir d’autres êtres vivants (animaux ou végétaux).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Pour grandir, un végétal a besoin de </a:t>
                      </a:r>
                      <a:r>
                        <a:rPr lang="fr-FR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lumière et d’eau</a:t>
                      </a:r>
                      <a:r>
                        <a:rPr lang="fr-FR" u="sng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dirty="0">
                        <a:solidFill>
                          <a:srgbClr val="99FF99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respire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grandit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se nourrit pas.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/>
                        <a:t>Il se crée dans la nature: </a:t>
                      </a:r>
                      <a:r>
                        <a:rPr lang="fr-FR" b="1" u="sng" dirty="0"/>
                        <a:t>c’est un élément naturel</a:t>
                      </a:r>
                      <a:r>
                        <a:rPr lang="fr-FR" dirty="0"/>
                        <a:t>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19016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DES EXEMPLES: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DES EXEMPLES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dirty="0"/>
                        <a:t>DES EXEMPLES: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927707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FE4ED667-5E36-4336-96F1-DC120A360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585" y="4910744"/>
            <a:ext cx="985298" cy="98862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F4748F-A2CB-45A5-8EB6-E71C50BE7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085" y="4367788"/>
            <a:ext cx="985298" cy="97557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079E637-286F-42A9-B54B-EC94739506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65" y="5405058"/>
            <a:ext cx="1225498" cy="10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9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43295574-E218-4D15-B6EE-B3330ED79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507317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6369536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6011038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794189133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60710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862146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Pour grandir, un animal a besoin d’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eau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/>
                        <a:t>et 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doit se nourrir d’autres êtres vivants (animaux ou végétaux).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Pour grandir, un végétal a besoin de </a:t>
                      </a:r>
                      <a:r>
                        <a:rPr lang="fr-FR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lumière et d’eau</a:t>
                      </a:r>
                      <a:r>
                        <a:rPr lang="fr-FR" u="sng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dirty="0">
                        <a:solidFill>
                          <a:srgbClr val="99FF99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respire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grandit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se nourrit pas.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/>
                        <a:t>Il se crée dans la nature: </a:t>
                      </a:r>
                      <a:r>
                        <a:rPr lang="fr-FR" b="1" u="sng" dirty="0"/>
                        <a:t>c’est un élément naturel</a:t>
                      </a:r>
                      <a:r>
                        <a:rPr lang="fr-FR" dirty="0"/>
                        <a:t>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27580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DES EXEMPLES: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DES EXEMPLES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dirty="0"/>
                        <a:t>DES EXEMPLES: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239874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122A5A65-B0DD-46D0-8AA9-48A9C8DF9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032" y="4792336"/>
            <a:ext cx="1276709" cy="12982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5548B99-2D53-442A-92E9-F33812E6C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403" y="4534785"/>
            <a:ext cx="1138687" cy="12896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180F3D1-49EA-40FD-A809-399AE49AFA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585" y="4910744"/>
            <a:ext cx="985298" cy="98862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BBEB24E-C52A-4828-A5C5-52BD6CE4E8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085" y="4367788"/>
            <a:ext cx="985298" cy="97557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AC4DF51-7CC7-43B5-92FE-EF70E2C164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7865" y="5405058"/>
            <a:ext cx="1225498" cy="10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27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0E6B384-55B5-4213-A491-2C72CCAE2D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139652"/>
              </p:ext>
            </p:extLst>
          </p:nvPr>
        </p:nvGraphicFramePr>
        <p:xfrm>
          <a:off x="839972" y="377815"/>
          <a:ext cx="10513826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3428">
                  <a:extLst>
                    <a:ext uri="{9D8B030D-6E8A-4147-A177-3AD203B41FA5}">
                      <a16:colId xmlns:a16="http://schemas.microsoft.com/office/drawing/2014/main" val="220207105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9053496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41006395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847968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881973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Pour grandir, un animal a besoin d’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eau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/>
                        <a:t>et 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doit se nourrir d’autres êtres vivants (animaux ou végétaux).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Pour grandir, un végétal a besoin de </a:t>
                      </a:r>
                      <a:r>
                        <a:rPr lang="fr-FR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lumière et d’eau</a:t>
                      </a:r>
                      <a:r>
                        <a:rPr lang="fr-FR" u="sng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dirty="0">
                        <a:solidFill>
                          <a:srgbClr val="99FF99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respire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grandit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se nourrit pas.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/>
                        <a:t>Il se crée dans la nature: </a:t>
                      </a:r>
                      <a:r>
                        <a:rPr lang="fr-FR" b="1" u="sng" dirty="0"/>
                        <a:t>c’est un élément naturel</a:t>
                      </a:r>
                      <a:r>
                        <a:rPr lang="fr-FR" dirty="0"/>
                        <a:t>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385044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DES EXEMPLES: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DES EXEMPLES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dirty="0"/>
                        <a:t>DES EXEMPLES: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71621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25EAA988-829B-4028-8399-727995CAF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585" y="4910744"/>
            <a:ext cx="985298" cy="98862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873D1BF-5285-41B5-80EB-D17567D31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085" y="4367788"/>
            <a:ext cx="985298" cy="97557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9E8AD40-A25C-4ABE-84B7-DF59969D5F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65" y="5405058"/>
            <a:ext cx="1225498" cy="100899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8EB508B-92E7-43E7-A3F7-C2C635D9A4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5032" y="4792336"/>
            <a:ext cx="1276709" cy="12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43295574-E218-4D15-B6EE-B3330ED796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6369536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60110383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794189133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60710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862146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Pour grandir, un animal a besoin d’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eau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dirty="0"/>
                        <a:t>et </a:t>
                      </a:r>
                      <a:r>
                        <a:rPr lang="fr-FR" b="1" u="sng" dirty="0">
                          <a:solidFill>
                            <a:srgbClr val="C00000"/>
                          </a:solidFill>
                        </a:rPr>
                        <a:t>doit se nourrir d’autres êtres vivants (animaux ou végétaux).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Pour grandir, un végétal a besoin de </a:t>
                      </a:r>
                      <a:r>
                        <a:rPr lang="fr-FR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lumière et d’eau</a:t>
                      </a:r>
                      <a:r>
                        <a:rPr lang="fr-FR" u="sng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dirty="0">
                        <a:solidFill>
                          <a:srgbClr val="99FF99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respire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grandit pas.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ne se nourrit pas.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dirty="0"/>
                        <a:t>Il se crée dans la nature: </a:t>
                      </a:r>
                      <a:r>
                        <a:rPr lang="fr-FR" b="1" u="sng" dirty="0"/>
                        <a:t>c’est un élément naturel</a:t>
                      </a:r>
                      <a:r>
                        <a:rPr lang="fr-FR" dirty="0"/>
                        <a:t>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427580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u="none" dirty="0">
                          <a:solidFill>
                            <a:schemeClr val="tx1"/>
                          </a:solidFill>
                        </a:rPr>
                        <a:t>DES EXEMPLES: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DES EXEMPLES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400" b="1" dirty="0"/>
                        <a:t>DES EXEMPLES: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239874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122A5A65-B0DD-46D0-8AA9-48A9C8DF9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032" y="4792336"/>
            <a:ext cx="1276709" cy="12982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5548B99-2D53-442A-92E9-F33812E6C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0403" y="4534785"/>
            <a:ext cx="1138687" cy="12896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180F3D1-49EA-40FD-A809-399AE49AFA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585" y="4910744"/>
            <a:ext cx="985298" cy="98862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BBEB24E-C52A-4828-A5C5-52BD6CE4E8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9085" y="4367788"/>
            <a:ext cx="985298" cy="97557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AC4DF51-7CC7-43B5-92FE-EF70E2C164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7865" y="5405058"/>
            <a:ext cx="1225498" cy="1008993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2312FFE-9C58-418D-A29E-656D4837C1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4904" y="4910744"/>
            <a:ext cx="1498011" cy="129827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D474DFB2-6C92-4D06-B301-46E1D0A1B5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02801" y="4442637"/>
            <a:ext cx="1521111" cy="141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2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524F7C8-08FB-43FC-992B-3ACA17853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966535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76961418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21146536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483952300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356703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791945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b="1" u="sng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697949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481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73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48D1E8B-6819-4492-8E23-E05A387C2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89109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0387295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7825149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245175366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56115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88664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88820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30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4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5F85B9F-6FB9-47CC-A35B-B45A67F41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19089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0387295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7825149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245175366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56115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88664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88820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30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22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0CAAD5B-4A15-47C1-B72D-BD8EAE46A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576926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0387295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78251495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245175366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56115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88664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488820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30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42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A2471D1-D284-431F-A082-A3FF0CD28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410108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20417632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16223475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703471324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901400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70602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50752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248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07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5BBF504-5479-4601-8D09-A37653032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98253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409996730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17009494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757251616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015154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087402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316816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542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4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6535BAB-B4BC-4ABC-A15C-FB64865FA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096365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12591115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31975513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65969807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19995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39340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307114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626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01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C8DDBDE-D4FC-45BC-8791-C9BD2157E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53568"/>
              </p:ext>
            </p:extLst>
          </p:nvPr>
        </p:nvGraphicFramePr>
        <p:xfrm>
          <a:off x="838201" y="377815"/>
          <a:ext cx="10515597" cy="610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76364417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59473724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21317977"/>
                    </a:ext>
                  </a:extLst>
                </a:gridCol>
              </a:tblGrid>
              <a:tr h="11171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rgbClr val="C00000"/>
                          </a:solidFill>
                        </a:rPr>
                        <a:t>ANIMAL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VEGETAL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MINERAL</a:t>
                      </a:r>
                    </a:p>
                  </a:txBody>
                  <a:tcP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30220"/>
                  </a:ext>
                </a:extLst>
              </a:tr>
              <a:tr h="57343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ETRE VIVANT</a:t>
                      </a: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NON VIVANT</a:t>
                      </a: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90553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peut avoir des petits.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Il respire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fr-FR" dirty="0"/>
                        <a:t>Il n’a pas de petits.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737914"/>
                  </a:ext>
                </a:extLst>
              </a:tr>
              <a:tr h="220589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400" b="1" dirty="0"/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80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692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886</Words>
  <Application>Microsoft Office PowerPoint</Application>
  <PresentationFormat>Grand écran</PresentationFormat>
  <Paragraphs>211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Wingdings</vt:lpstr>
      <vt:lpstr>Thème Office</vt:lpstr>
      <vt:lpstr>Comment distinguer un animal, un végétal et un minéral?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distinguer un animal, un végétal et un minéral?</dc:title>
  <dc:creator>sophie delage</dc:creator>
  <cp:lastModifiedBy>sophie delage</cp:lastModifiedBy>
  <cp:revision>9</cp:revision>
  <dcterms:created xsi:type="dcterms:W3CDTF">2020-05-10T13:18:31Z</dcterms:created>
  <dcterms:modified xsi:type="dcterms:W3CDTF">2020-05-10T14:20:02Z</dcterms:modified>
</cp:coreProperties>
</file>