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3B43-5CD4-49DE-9E06-FC2EDFDD6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D7A2C3-A8A8-49A9-BBD4-FB060041F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EBB1D-D931-4247-BEAA-5C3D702C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CBA74-6AC2-49CB-BF2D-09325161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6C41F-3B4A-4BD3-ABA6-95B42A8D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D9738-1FCE-4C2C-959E-7E780F6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A2C826-0BC5-4BA7-9EBF-0F0DF0E7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C3AA7-373B-452A-BF67-0861EC7A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F9768-B0B0-468F-A8F5-68306084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4B0544-45C2-4F51-8FC0-010BC82B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2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2D55A5-86B3-43AD-B541-EC36301D7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1A9887-B2B4-44B0-85C3-CE65045FF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F7B0D-81B2-41DF-9AD1-DF8DCFDB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9EF92-8AEC-4105-AC70-D8EDDA1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9B27E4-731C-40BC-B62D-5E56B227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067A0-AE25-415B-A6C1-ED8A938F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E591A-E447-4492-AC57-BA0C3B10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D93506-8FD4-43F2-84FE-72F6CD09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265CE-E11B-4036-B6BE-CDBFFE3B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3F606-83CF-4D8B-8FAE-93AE9F3A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0B8AC-3E00-40A9-A78D-D5ED42ED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C60A79-5993-454D-AEE7-AD468F88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496A08-16F3-457A-BB16-0E4C6519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736F-313D-4540-B076-55327966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78EF6-80FA-4B53-8AC6-879309CB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5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2556F-33AE-4EF7-9466-0FC08E75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1C3D6-969B-4061-939D-878D256FF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79EB5-CE0E-4316-A1A0-9B04DC491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FD1BB7-9E31-422E-9FA5-BC300492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37C9E5-EEF4-428B-874D-CB69B325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664E9-46A4-4F16-ADA6-779E62E0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3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CFB7B-265A-4BC4-A0A4-EB97B94B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B63418-DCF2-47BD-BBFA-AD04FB6E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3A891C-C85F-4A0C-9853-3567C4528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D46E1A-E2D3-42BD-A7F5-6CEB8999A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67DED2-DDD9-4B5F-8122-EB50E4857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B22560-08C8-4C95-BC94-F04174B1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1BF4E5-AF27-4544-ACFE-56ED1305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4FE21A-1412-4E86-9BD2-C581A879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7B4D8-256D-49BF-8FFB-662BC10A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BF5E1-061D-41D8-952A-FDF5BD3D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CAF7B5-E317-46C3-9390-ABE57D3C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191B74-5F4F-4284-992D-8B6BD7C7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7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0F7DE0-37DD-41CA-846E-EEE64C9D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9E19F4-0FB4-4F31-91F7-C7EA3B46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82A3B3-8394-4463-B5E8-A17F2CB4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7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62297-963D-488C-99FF-9211D227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D4CBE-42CE-4E9A-A2B3-4F9354F8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BC1B89-8E8B-480B-8587-0C250F1D5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32ACF3-7341-4D9C-A890-E24319FF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C28011-25DE-4E5A-93BB-EDF5C07A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881FC-02C2-4FB7-AB3E-D66588F3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0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C1370-7300-442C-A8FD-3288991D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296267-E8FB-4E4E-86CD-B43432C6F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89CA3B-5770-44F5-89B0-166DD76C3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BF34DC-5E66-4B44-8072-D1467A65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04A7E1-B78F-430E-892D-67997FA7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DCBD3A-C471-4F11-BFE1-03589E86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2FD108-E963-4A42-9174-314A13F0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0BF22-A953-462D-9252-4BBE03966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F0B52-566E-49AA-943E-697EA01A9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ADB6-933F-4600-B858-1A42CE1C1A8D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6C268-A831-43E7-A176-E8F13329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28512-53E2-47F6-912F-8604A6C19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579C-A6B6-49C0-A34E-E2D7A74CC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andiego.wordpress.com/2012/06/20/gli-occhiali-con-le-lenti-ros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Honeycrisp-Apple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commons.wikimedia.org/wiki/File:Granny_smith_appl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3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E3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F737443-E96F-4FFB-A86A-52907F3E3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fr-FR" sz="5800">
                <a:solidFill>
                  <a:srgbClr val="9E3F63"/>
                </a:solidFill>
              </a:rPr>
              <a:t>Les expressions en images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282262-7433-41D9-88DF-5DC5164D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5302" y="4058582"/>
            <a:ext cx="8767860" cy="440822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rgbClr val="9E3F63"/>
                </a:solidFill>
              </a:rPr>
              <a:t>Voir la vie en rose </a:t>
            </a:r>
            <a:endParaRPr lang="fr-FR" sz="2000" dirty="0">
              <a:solidFill>
                <a:srgbClr val="9E3F63"/>
              </a:solidFill>
            </a:endParaRPr>
          </a:p>
        </p:txBody>
      </p:sp>
      <p:pic>
        <p:nvPicPr>
          <p:cNvPr id="5" name="Image 4" descr="Une image contenant lunettes, lunettes de soleil, miroir, accessoire&#10;&#10;Description générée automatiquement">
            <a:extLst>
              <a:ext uri="{FF2B5EF4-FFF2-40B4-BE49-F238E27FC236}">
                <a16:creationId xmlns:a16="http://schemas.microsoft.com/office/drawing/2014/main" id="{068BDC7A-91CD-4C71-9163-F296FB56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935" r="1" b="1770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intérieur, table, assis, livre&#10;&#10;Description générée automatiquement">
            <a:extLst>
              <a:ext uri="{FF2B5EF4-FFF2-40B4-BE49-F238E27FC236}">
                <a16:creationId xmlns:a16="http://schemas.microsoft.com/office/drawing/2014/main" id="{DEDF157E-2677-4967-8E8F-255B1FD9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339850"/>
            <a:ext cx="5571066" cy="41782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56F341-F6E1-4CF1-9758-09220E3D058C}"/>
              </a:ext>
            </a:extLst>
          </p:cNvPr>
          <p:cNvSpPr txBox="1"/>
          <p:nvPr/>
        </p:nvSpPr>
        <p:spPr>
          <a:xfrm>
            <a:off x="671332" y="821803"/>
            <a:ext cx="2558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Léonie</a:t>
            </a:r>
          </a:p>
        </p:txBody>
      </p:sp>
    </p:spTree>
    <p:extLst>
      <p:ext uri="{BB962C8B-B14F-4D97-AF65-F5344CB8AC3E}">
        <p14:creationId xmlns:p14="http://schemas.microsoft.com/office/powerpoint/2010/main" val="213425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9D6B05-ED11-4052-8D89-8CBA1C864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4D9540-5B96-4EDF-BF3C-D1D6970B2437}"/>
              </a:ext>
            </a:extLst>
          </p:cNvPr>
          <p:cNvSpPr txBox="1"/>
          <p:nvPr/>
        </p:nvSpPr>
        <p:spPr>
          <a:xfrm>
            <a:off x="787078" y="995423"/>
            <a:ext cx="2465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Gabin</a:t>
            </a:r>
          </a:p>
        </p:txBody>
      </p:sp>
    </p:spTree>
    <p:extLst>
      <p:ext uri="{BB962C8B-B14F-4D97-AF65-F5344CB8AC3E}">
        <p14:creationId xmlns:p14="http://schemas.microsoft.com/office/powerpoint/2010/main" val="9545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8FDC59-47A3-4718-BB9F-0C2FCA6C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D31415-4DAD-4BC3-BC20-D11AC077C41B}"/>
              </a:ext>
            </a:extLst>
          </p:cNvPr>
          <p:cNvSpPr txBox="1"/>
          <p:nvPr/>
        </p:nvSpPr>
        <p:spPr>
          <a:xfrm>
            <a:off x="613458" y="868101"/>
            <a:ext cx="212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Eliott</a:t>
            </a:r>
          </a:p>
        </p:txBody>
      </p:sp>
    </p:spTree>
    <p:extLst>
      <p:ext uri="{BB962C8B-B14F-4D97-AF65-F5344CB8AC3E}">
        <p14:creationId xmlns:p14="http://schemas.microsoft.com/office/powerpoint/2010/main" val="62245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347B9E17-431E-46A2-89C7-3CF1F229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862138"/>
            <a:ext cx="5571066" cy="31337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A35EF9-AB07-4869-84E2-9E98CAEADA36}"/>
              </a:ext>
            </a:extLst>
          </p:cNvPr>
          <p:cNvSpPr txBox="1"/>
          <p:nvPr/>
        </p:nvSpPr>
        <p:spPr>
          <a:xfrm>
            <a:off x="729205" y="810228"/>
            <a:ext cx="2720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Léna</a:t>
            </a:r>
          </a:p>
        </p:txBody>
      </p:sp>
    </p:spTree>
    <p:extLst>
      <p:ext uri="{BB962C8B-B14F-4D97-AF65-F5344CB8AC3E}">
        <p14:creationId xmlns:p14="http://schemas.microsoft.com/office/powerpoint/2010/main" val="10220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ableau blanc, texte&#10;&#10;Description générée automatiquement">
            <a:extLst>
              <a:ext uri="{FF2B5EF4-FFF2-40B4-BE49-F238E27FC236}">
                <a16:creationId xmlns:a16="http://schemas.microsoft.com/office/drawing/2014/main" id="{07C6A0A4-A156-4FB5-83C2-060C82A7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57B127-CC3B-4B76-90B1-48D16CA79C70}"/>
              </a:ext>
            </a:extLst>
          </p:cNvPr>
          <p:cNvSpPr txBox="1"/>
          <p:nvPr/>
        </p:nvSpPr>
        <p:spPr>
          <a:xfrm>
            <a:off x="717630" y="891251"/>
            <a:ext cx="267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/>
              <a:t>Kaïlys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1750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8CD58E-990A-45E4-BFEC-F13DF5612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23" y="643467"/>
            <a:ext cx="2896954" cy="5571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ACF453-D74A-4C1E-854D-726A8DFB8697}"/>
              </a:ext>
            </a:extLst>
          </p:cNvPr>
          <p:cNvSpPr txBox="1"/>
          <p:nvPr/>
        </p:nvSpPr>
        <p:spPr>
          <a:xfrm>
            <a:off x="740780" y="833377"/>
            <a:ext cx="2662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/>
              <a:t>Kensley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54219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3E549C-15F3-4E0C-BE6A-2741C808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339850"/>
            <a:ext cx="5571066" cy="41782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19129A-7AA1-4A45-B1FF-78EFB869504E}"/>
              </a:ext>
            </a:extLst>
          </p:cNvPr>
          <p:cNvSpPr txBox="1"/>
          <p:nvPr/>
        </p:nvSpPr>
        <p:spPr>
          <a:xfrm>
            <a:off x="694481" y="914400"/>
            <a:ext cx="2720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Emmy</a:t>
            </a:r>
          </a:p>
        </p:txBody>
      </p:sp>
    </p:spTree>
    <p:extLst>
      <p:ext uri="{BB962C8B-B14F-4D97-AF65-F5344CB8AC3E}">
        <p14:creationId xmlns:p14="http://schemas.microsoft.com/office/powerpoint/2010/main" val="313759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, sport, personne, raquette&#10;&#10;Description générée automatiquement">
            <a:extLst>
              <a:ext uri="{FF2B5EF4-FFF2-40B4-BE49-F238E27FC236}">
                <a16:creationId xmlns:a16="http://schemas.microsoft.com/office/drawing/2014/main" id="{011C6059-81D1-4602-ABB1-FA134A01A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46415"/>
            <a:ext cx="5143500" cy="673056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57083D-E4A5-4B25-8642-380E2F2A3141}"/>
              </a:ext>
            </a:extLst>
          </p:cNvPr>
          <p:cNvSpPr txBox="1"/>
          <p:nvPr/>
        </p:nvSpPr>
        <p:spPr>
          <a:xfrm>
            <a:off x="358815" y="462987"/>
            <a:ext cx="2384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Even</a:t>
            </a:r>
          </a:p>
        </p:txBody>
      </p:sp>
      <p:pic>
        <p:nvPicPr>
          <p:cNvPr id="15" name="Image 14" descr="Une image contenant vert, pomme, alimentation, fruit&#10;&#10;Description générée automatiquement">
            <a:extLst>
              <a:ext uri="{FF2B5EF4-FFF2-40B4-BE49-F238E27FC236}">
                <a16:creationId xmlns:a16="http://schemas.microsoft.com/office/drawing/2014/main" id="{C99304AD-1F59-480B-B5AE-DEABC6C0A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24250" y="4095651"/>
            <a:ext cx="1544738" cy="1030147"/>
          </a:xfrm>
          <a:prstGeom prst="rect">
            <a:avLst/>
          </a:prstGeom>
        </p:spPr>
      </p:pic>
      <p:pic>
        <p:nvPicPr>
          <p:cNvPr id="18" name="Image 17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52E7941E-C56D-4E64-B1BE-FB9E2569E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51961" y="1770928"/>
            <a:ext cx="746081" cy="673545"/>
          </a:xfrm>
          <a:prstGeom prst="rect">
            <a:avLst/>
          </a:prstGeom>
        </p:spPr>
      </p:pic>
      <p:pic>
        <p:nvPicPr>
          <p:cNvPr id="23" name="Image 22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DACC4D05-5C7F-4B2A-8F0C-7E52DC1A3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2420" y="1493681"/>
            <a:ext cx="746081" cy="673545"/>
          </a:xfrm>
          <a:prstGeom prst="rect">
            <a:avLst/>
          </a:prstGeom>
        </p:spPr>
      </p:pic>
      <p:pic>
        <p:nvPicPr>
          <p:cNvPr id="25" name="Image 24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CC3CEB54-0DEE-4002-A0E3-7615852C1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93634" y="3465782"/>
            <a:ext cx="746081" cy="673545"/>
          </a:xfrm>
          <a:prstGeom prst="rect">
            <a:avLst/>
          </a:prstGeom>
        </p:spPr>
      </p:pic>
      <p:pic>
        <p:nvPicPr>
          <p:cNvPr id="27" name="Image 26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3DA1E4FD-D2D6-4469-95B0-F13CC5CB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41757" y="46415"/>
            <a:ext cx="566584" cy="511499"/>
          </a:xfrm>
          <a:prstGeom prst="rect">
            <a:avLst/>
          </a:prstGeom>
        </p:spPr>
      </p:pic>
      <p:pic>
        <p:nvPicPr>
          <p:cNvPr id="29" name="Image 28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589B7C84-AC47-451B-B69B-7795CC565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0133" y="8295"/>
            <a:ext cx="556187" cy="502113"/>
          </a:xfrm>
          <a:prstGeom prst="rect">
            <a:avLst/>
          </a:prstGeom>
        </p:spPr>
      </p:pic>
      <p:pic>
        <p:nvPicPr>
          <p:cNvPr id="31" name="Image 30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1238CA1A-8B85-44A8-B1BA-A914A06A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2420" y="510408"/>
            <a:ext cx="746081" cy="673545"/>
          </a:xfrm>
          <a:prstGeom prst="rect">
            <a:avLst/>
          </a:prstGeom>
        </p:spPr>
      </p:pic>
      <p:pic>
        <p:nvPicPr>
          <p:cNvPr id="33" name="Image 32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80F6D8D5-9AE1-4251-83EA-0012067A7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43279" y="5674047"/>
            <a:ext cx="746081" cy="673545"/>
          </a:xfrm>
          <a:prstGeom prst="rect">
            <a:avLst/>
          </a:prstGeom>
        </p:spPr>
      </p:pic>
      <p:pic>
        <p:nvPicPr>
          <p:cNvPr id="35" name="Image 34" descr="Une image contenant pomme, fruit, assis, intérieur&#10;&#10;Description générée automatiquement">
            <a:extLst>
              <a:ext uri="{FF2B5EF4-FFF2-40B4-BE49-F238E27FC236}">
                <a16:creationId xmlns:a16="http://schemas.microsoft.com/office/drawing/2014/main" id="{71F66F8D-0D1C-4ECC-AC83-AA85DB5B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16319" y="2960900"/>
            <a:ext cx="746081" cy="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Grand écran</PresentationFormat>
  <Paragraphs>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Les expressions en images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expressions en images</dc:title>
  <dc:creator>Lys ... ...</dc:creator>
  <cp:lastModifiedBy>Lys ... ...</cp:lastModifiedBy>
  <cp:revision>1</cp:revision>
  <dcterms:created xsi:type="dcterms:W3CDTF">2020-05-25T14:50:09Z</dcterms:created>
  <dcterms:modified xsi:type="dcterms:W3CDTF">2020-05-25T14:52:34Z</dcterms:modified>
</cp:coreProperties>
</file>